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67" r:id="rId4"/>
    <p:sldId id="268" r:id="rId5"/>
    <p:sldId id="269" r:id="rId6"/>
    <p:sldId id="270" r:id="rId7"/>
    <p:sldId id="271" r:id="rId8"/>
    <p:sldId id="27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217833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171968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26423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42589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0117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7D3D4D-0F29-46B9-B0AB-2C724E48B9A6}"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364159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7D3D4D-0F29-46B9-B0AB-2C724E48B9A6}" type="datetimeFigureOut">
              <a:rPr lang="en-US" smtClean="0"/>
              <a:t>11/17/2016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819465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7D3D4D-0F29-46B9-B0AB-2C724E48B9A6}" type="datetimeFigureOut">
              <a:rPr lang="en-US" smtClean="0"/>
              <a:t>11/17/2016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111757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D3D4D-0F29-46B9-B0AB-2C724E48B9A6}" type="datetimeFigureOut">
              <a:rPr lang="en-US" smtClean="0"/>
              <a:t>11/17/2016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224281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7D3D4D-0F29-46B9-B0AB-2C724E48B9A6}"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2025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7D3D4D-0F29-46B9-B0AB-2C724E48B9A6}"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416820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D3D4D-0F29-46B9-B0AB-2C724E48B9A6}" type="datetimeFigureOut">
              <a:rPr lang="en-US" smtClean="0"/>
              <a:t>11/17/2016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4F110-3CE4-4A2D-ADD5-9FD6992DAF07}" type="slidenum">
              <a:rPr lang="en-US" smtClean="0"/>
              <a:t>‹#›</a:t>
            </a:fld>
            <a:endParaRPr lang="en-US"/>
          </a:p>
        </p:txBody>
      </p:sp>
    </p:spTree>
    <p:extLst>
      <p:ext uri="{BB962C8B-B14F-4D97-AF65-F5344CB8AC3E}">
        <p14:creationId xmlns:p14="http://schemas.microsoft.com/office/powerpoint/2010/main" val="172734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770671"/>
            <a:ext cx="12192000" cy="2387600"/>
          </a:xfrm>
        </p:spPr>
        <p:txBody>
          <a:bodyPr>
            <a:normAutofit/>
          </a:bodyPr>
          <a:lstStyle/>
          <a:p>
            <a:r>
              <a:rPr lang="en-US" sz="5400" dirty="0">
                <a:solidFill>
                  <a:srgbClr val="FFFF00"/>
                </a:solidFill>
                <a:latin typeface="Arial Black" panose="020B0A04020102020204" pitchFamily="34" charset="0"/>
              </a:rPr>
              <a:t>PLC TRAINING BATAM</a:t>
            </a:r>
          </a:p>
        </p:txBody>
      </p:sp>
      <p:sp>
        <p:nvSpPr>
          <p:cNvPr id="3" name="Subtitle 2"/>
          <p:cNvSpPr>
            <a:spLocks noGrp="1"/>
          </p:cNvSpPr>
          <p:nvPr>
            <p:ph type="subTitle" idx="1"/>
          </p:nvPr>
        </p:nvSpPr>
        <p:spPr>
          <a:xfrm>
            <a:off x="0" y="3158271"/>
            <a:ext cx="12192000" cy="1655762"/>
          </a:xfrm>
        </p:spPr>
        <p:txBody>
          <a:bodyPr>
            <a:normAutofit/>
          </a:bodyPr>
          <a:lstStyle/>
          <a:p>
            <a:r>
              <a:rPr lang="en-US" sz="7200"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67889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1217" y="0"/>
            <a:ext cx="7509566" cy="5632174"/>
          </a:xfrm>
          <a:prstGeom prst="rect">
            <a:avLst/>
          </a:prstGeom>
        </p:spPr>
      </p:pic>
      <p:sp>
        <p:nvSpPr>
          <p:cNvPr id="2" name="Title 1"/>
          <p:cNvSpPr>
            <a:spLocks noGrp="1"/>
          </p:cNvSpPr>
          <p:nvPr>
            <p:ph type="title"/>
          </p:nvPr>
        </p:nvSpPr>
        <p:spPr>
          <a:xfrm>
            <a:off x="0" y="550686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951192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2" name="Title 1"/>
          <p:cNvSpPr>
            <a:spLocks noGrp="1"/>
          </p:cNvSpPr>
          <p:nvPr>
            <p:ph type="title"/>
          </p:nvPr>
        </p:nvSpPr>
        <p:spPr>
          <a:xfrm>
            <a:off x="0" y="0"/>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418975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175" y="0"/>
            <a:ext cx="8209650" cy="6158845"/>
          </a:xfrm>
          <a:prstGeom prst="rect">
            <a:avLst/>
          </a:prstGeom>
        </p:spPr>
      </p:pic>
      <p:sp>
        <p:nvSpPr>
          <p:cNvPr id="2" name="Title 1"/>
          <p:cNvSpPr>
            <a:spLocks noGrp="1"/>
          </p:cNvSpPr>
          <p:nvPr>
            <p:ph type="title"/>
          </p:nvPr>
        </p:nvSpPr>
        <p:spPr>
          <a:xfrm>
            <a:off x="0" y="553243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sz="28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1144751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852" y="905802"/>
            <a:ext cx="8928296" cy="5952198"/>
          </a:xfrm>
          <a:prstGeom prst="rect">
            <a:avLst/>
          </a:prstGeom>
        </p:spPr>
      </p:pic>
      <p:sp>
        <p:nvSpPr>
          <p:cNvPr id="2" name="Title 1"/>
          <p:cNvSpPr>
            <a:spLocks noGrp="1"/>
          </p:cNvSpPr>
          <p:nvPr>
            <p:ph type="title"/>
          </p:nvPr>
        </p:nvSpPr>
        <p:spPr>
          <a:xfrm>
            <a:off x="0" y="0"/>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3068489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2301" y="717452"/>
            <a:ext cx="8187397" cy="6140548"/>
          </a:xfrm>
          <a:prstGeom prst="rect">
            <a:avLst/>
          </a:prstGeom>
        </p:spPr>
      </p:pic>
      <p:sp>
        <p:nvSpPr>
          <p:cNvPr id="2" name="Title 1"/>
          <p:cNvSpPr>
            <a:spLocks noGrp="1"/>
          </p:cNvSpPr>
          <p:nvPr>
            <p:ph type="title"/>
          </p:nvPr>
        </p:nvSpPr>
        <p:spPr>
          <a:xfrm>
            <a:off x="0" y="0"/>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2255275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76" y="0"/>
            <a:ext cx="10361448" cy="6858000"/>
          </a:xfrm>
          <a:prstGeom prst="rect">
            <a:avLst/>
          </a:prstGeom>
        </p:spPr>
      </p:pic>
      <p:sp>
        <p:nvSpPr>
          <p:cNvPr id="2" name="Title 1"/>
          <p:cNvSpPr>
            <a:spLocks noGrp="1"/>
          </p:cNvSpPr>
          <p:nvPr>
            <p:ph type="title"/>
          </p:nvPr>
        </p:nvSpPr>
        <p:spPr>
          <a:xfrm>
            <a:off x="0" y="553243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sz="3100"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872345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p:cNvSpPr>
            <a:spLocks noGrp="1"/>
          </p:cNvSpPr>
          <p:nvPr>
            <p:ph type="title"/>
          </p:nvPr>
        </p:nvSpPr>
        <p:spPr>
          <a:xfrm>
            <a:off x="0" y="550686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48992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550686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1007" y="0"/>
            <a:ext cx="9789986" cy="5506867"/>
          </a:xfrm>
          <a:prstGeom prst="rect">
            <a:avLst/>
          </a:prstGeom>
        </p:spPr>
      </p:pic>
    </p:spTree>
    <p:extLst>
      <p:ext uri="{BB962C8B-B14F-4D97-AF65-F5344CB8AC3E}">
        <p14:creationId xmlns:p14="http://schemas.microsoft.com/office/powerpoint/2010/main" val="1725739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7558" y="0"/>
            <a:ext cx="9496884" cy="6323055"/>
          </a:xfrm>
          <a:prstGeom prst="rect">
            <a:avLst/>
          </a:prstGeom>
        </p:spPr>
      </p:pic>
      <p:sp>
        <p:nvSpPr>
          <p:cNvPr id="2" name="Title 1"/>
          <p:cNvSpPr>
            <a:spLocks noGrp="1"/>
          </p:cNvSpPr>
          <p:nvPr>
            <p:ph type="title"/>
          </p:nvPr>
        </p:nvSpPr>
        <p:spPr>
          <a:xfrm>
            <a:off x="0" y="550686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100" b="1" dirty="0">
                <a:solidFill>
                  <a:srgbClr val="FFFF00"/>
                </a:solidFill>
                <a:latin typeface="Arial Black" panose="020B0A04020102020204" pitchFamily="34" charset="0"/>
              </a:rPr>
              <a:t>PLC TRAINING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9416989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34</Words>
  <Application>Microsoft Office PowerPoint</Application>
  <PresentationFormat>Widescreen</PresentationFormat>
  <Paragraphs>11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Calibri Light</vt:lpstr>
      <vt:lpstr>Office Theme</vt:lpstr>
      <vt:lpstr>PLC TRAINING BATAM</vt:lpstr>
      <vt:lpstr>PLC TRAINING BATAM 0821-7777-4411 (TSEL)</vt:lpstr>
      <vt:lpstr>PLC TRAINING BATAM 0821-7777-4411 (TSEL)</vt:lpstr>
      <vt:lpstr>PLC TRAINING BATAM 0821-7777-4411 (TSEL)</vt:lpstr>
      <vt:lpstr>PLC TRAINING BATAM 0821-7777-4411 (TSEL)</vt:lpstr>
      <vt:lpstr>PLC TRAINING BATAM 0821-7777-4411 (TSEL)</vt:lpstr>
      <vt:lpstr>PLC TRAINING BATAM 0821-7777-4411 (TSEL)</vt:lpstr>
      <vt:lpstr>PLC TRAINING BATAM 0821-7777-4411 (TSEL)</vt:lpstr>
      <vt:lpstr>PLC TRAINING BATAM 0821-7777-4411 (TSEL)</vt:lpstr>
      <vt:lpstr>PLC TRAINING BATAM 0821-7777-4411 (TSEL)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PLC BATAM</dc:title>
  <dc:creator>Eko Rudiawan</dc:creator>
  <cp:keywords>Training PLC Batam, Kursus PLC Batam, Pelatihan PLC Batam, PLC Training di Batam, Kursus PLC di Batam, Training PLC di Batam, Pelatihan PLC di Batam, Tempat Training PLC di Batam, Tempat Kursus PLC di Batam, PLC Training Batam</cp:keywords>
  <cp:lastModifiedBy>Eko Rudiawan</cp:lastModifiedBy>
  <cp:revision>26</cp:revision>
  <dcterms:created xsi:type="dcterms:W3CDTF">2016-11-16T07:11:33Z</dcterms:created>
  <dcterms:modified xsi:type="dcterms:W3CDTF">2016-11-17T15:27:15Z</dcterms:modified>
</cp:coreProperties>
</file>